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60" r:id="rId6"/>
    <p:sldId id="259" r:id="rId7"/>
    <p:sldId id="258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1/20/2020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1/20/2020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1/20/2020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1/20/2020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1/20/2020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1/20/2020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1/20/2020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e.kahoot.it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E9D72C-1D71-4B84-AD19-A8EBE7A36C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Laatste les stad en wijk van periode 2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B9DBA0F-7BF0-45A3-B4DD-0E37F899AE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err="1"/>
              <a:t>Kahout</a:t>
            </a:r>
            <a:r>
              <a:rPr lang="nl-NL" dirty="0"/>
              <a:t>, begrippenlijst en laatste vragen </a:t>
            </a:r>
          </a:p>
        </p:txBody>
      </p:sp>
    </p:spTree>
    <p:extLst>
      <p:ext uri="{BB962C8B-B14F-4D97-AF65-F5344CB8AC3E}">
        <p14:creationId xmlns:p14="http://schemas.microsoft.com/office/powerpoint/2010/main" val="3768676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61657BD-3333-446A-A16A-CBDC77C8E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45720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2CAFF06-4D3A-42A5-8614-B1FA47EA0F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7" y="643467"/>
            <a:ext cx="10905066" cy="5571066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559C93C9-804D-4D83-AF96-76B5FCB5F527}"/>
              </a:ext>
            </a:extLst>
          </p:cNvPr>
          <p:cNvSpPr/>
          <p:nvPr/>
        </p:nvSpPr>
        <p:spPr>
          <a:xfrm>
            <a:off x="2852691" y="2013017"/>
            <a:ext cx="6096000" cy="279845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44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Opzet van de les: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Intro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nl-NL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Kahout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Begrippenlijst erbij pakken en aan werken!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Laatste vragen stellen.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3588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9D6DD36-50FE-47C1-8D00-3D3C4187E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0F9ADC11-F6B8-4B69-8AC7-50377071A1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2AE8E50-35D4-4D5A-A4BB-168CBB027D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88726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94D87A0-BA55-4A8B-9FD6-6109543D2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7946" y="620720"/>
            <a:ext cx="3366054" cy="5571069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0" ty="0" sx="80000" sy="80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B26E892-1320-40AA-9CA1-246721C187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8592" y="620720"/>
            <a:ext cx="7323231" cy="55931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454D617-DF3B-45E3-ADDE-215A4AD03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3224" y="1105351"/>
            <a:ext cx="6353967" cy="302398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4800">
                <a:solidFill>
                  <a:srgbClr val="FFFFFF"/>
                </a:solidFill>
              </a:rPr>
              <a:t>Kahout!!!!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8348D9C-8993-411A-80FC-A2ACC86E27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3224" y="4297556"/>
            <a:ext cx="6353968" cy="143339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Test je </a:t>
            </a:r>
            <a:r>
              <a:rPr lang="en-US" dirty="0" err="1">
                <a:solidFill>
                  <a:srgbClr val="FFFFFF"/>
                </a:solidFill>
              </a:rPr>
              <a:t>kennis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>
                <a:solidFill>
                  <a:srgbClr val="FFFFFF"/>
                </a:solidFill>
                <a:sym typeface="Wingdings" panose="05000000000000000000" pitchFamily="2" charset="2"/>
              </a:rPr>
              <a:t> </a:t>
            </a:r>
          </a:p>
          <a:p>
            <a:endParaRPr lang="en-US" dirty="0">
              <a:solidFill>
                <a:srgbClr val="FFFFFF"/>
              </a:solidFill>
              <a:sym typeface="Wingdings" panose="05000000000000000000" pitchFamily="2" charset="2"/>
            </a:endParaRPr>
          </a:p>
          <a:p>
            <a:endParaRPr lang="en-US" dirty="0">
              <a:solidFill>
                <a:srgbClr val="FFFFFF"/>
              </a:solidFill>
              <a:sym typeface="Wingdings" panose="05000000000000000000" pitchFamily="2" charset="2"/>
            </a:endParaRPr>
          </a:p>
          <a:p>
            <a:r>
              <a:rPr lang="en-US" dirty="0">
                <a:solidFill>
                  <a:srgbClr val="FFFFFF"/>
                </a:solidFill>
                <a:hlinkClick r:id="rId3"/>
              </a:rPr>
              <a:t>https://create.kahoot.it/</a:t>
            </a:r>
            <a:r>
              <a:rPr lang="en-US" dirty="0">
                <a:solidFill>
                  <a:srgbClr val="FFFFFF"/>
                </a:solidFill>
              </a:rPr>
              <a:t> 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9A1F79C-E4D1-4AAE-BA11-3A09005252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42932" y="4214336"/>
            <a:ext cx="512064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3747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61657BD-3333-446A-A16A-CBDC77C8E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45720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2CAFF06-4D3A-42A5-8614-B1FA47EA0F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7" y="643467"/>
            <a:ext cx="10905066" cy="5571066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B0B83C63-93A3-4582-BC56-1C8FD169FE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602222"/>
              </p:ext>
            </p:extLst>
          </p:nvPr>
        </p:nvGraphicFramePr>
        <p:xfrm>
          <a:off x="3379424" y="804333"/>
          <a:ext cx="5433150" cy="524934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5433150">
                  <a:extLst>
                    <a:ext uri="{9D8B030D-6E8A-4147-A177-3AD203B41FA5}">
                      <a16:colId xmlns:a16="http://schemas.microsoft.com/office/drawing/2014/main" val="460580077"/>
                    </a:ext>
                  </a:extLst>
                </a:gridCol>
              </a:tblGrid>
              <a:tr h="524934"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6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Participeren </a:t>
                      </a:r>
                      <a:endParaRPr lang="nl-NL" sz="16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29898" marR="172423" marT="114949" marB="114949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8255689"/>
                  </a:ext>
                </a:extLst>
              </a:tr>
              <a:tr h="524934"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6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Participatiesamenleving </a:t>
                      </a:r>
                      <a:endParaRPr lang="nl-NL" sz="16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29898" marR="172423" marT="114949" marB="114949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0574627"/>
                  </a:ext>
                </a:extLst>
              </a:tr>
              <a:tr h="524934"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6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Verzorgingsstaat </a:t>
                      </a:r>
                      <a:endParaRPr lang="nl-NL" sz="16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29898" marR="172423" marT="114949" marB="114949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9674435"/>
                  </a:ext>
                </a:extLst>
              </a:tr>
              <a:tr h="524934"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6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Sociaal ondernemen  </a:t>
                      </a:r>
                      <a:endParaRPr lang="nl-NL" sz="16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29898" marR="172423" marT="114949" marB="114949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7664726"/>
                  </a:ext>
                </a:extLst>
              </a:tr>
              <a:tr h="524934"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6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Not-for-profit  </a:t>
                      </a:r>
                      <a:endParaRPr lang="nl-NL" sz="16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29898" marR="172423" marT="114949" marB="114949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5899129"/>
                  </a:ext>
                </a:extLst>
              </a:tr>
              <a:tr h="524934"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6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Vrijwilligerswerk </a:t>
                      </a:r>
                      <a:endParaRPr lang="nl-NL" sz="16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29898" marR="172423" marT="114949" marB="114949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774279"/>
                  </a:ext>
                </a:extLst>
              </a:tr>
              <a:tr h="524934"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6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Sociale leefbaarheid </a:t>
                      </a:r>
                      <a:endParaRPr lang="nl-NL" sz="16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29898" marR="172423" marT="114949" marB="114949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9569591"/>
                  </a:ext>
                </a:extLst>
              </a:tr>
              <a:tr h="524934"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6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Demografie en doelgroepen in de wijk  </a:t>
                      </a:r>
                      <a:endParaRPr lang="nl-NL" sz="16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29898" marR="172423" marT="114949" marB="114949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616340"/>
                  </a:ext>
                </a:extLst>
              </a:tr>
              <a:tr h="524934"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6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Overheidstaken  </a:t>
                      </a:r>
                      <a:endParaRPr lang="nl-NL" sz="16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29898" marR="172423" marT="114949" marB="114949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0105831"/>
                  </a:ext>
                </a:extLst>
              </a:tr>
              <a:tr h="524934">
                <a:tc>
                  <a:txBody>
                    <a:bodyPr/>
                    <a:lstStyle/>
                    <a:p>
                      <a:pPr algn="l" rtl="0" fontAlgn="base"/>
                      <a:r>
                        <a:rPr lang="nl-NL" sz="16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Subsidies </a:t>
                      </a:r>
                      <a:endParaRPr lang="nl-NL" sz="16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29898" marR="172423" marT="114949" marB="114949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3947917"/>
                  </a:ext>
                </a:extLst>
              </a:tr>
            </a:tbl>
          </a:graphicData>
        </a:graphic>
      </p:graphicFrame>
      <p:sp>
        <p:nvSpPr>
          <p:cNvPr id="3" name="Gedachtewolkje: wolk 2">
            <a:extLst>
              <a:ext uri="{FF2B5EF4-FFF2-40B4-BE49-F238E27FC236}">
                <a16:creationId xmlns:a16="http://schemas.microsoft.com/office/drawing/2014/main" id="{6C858068-D52E-4450-BD07-0D97BA61DE4B}"/>
              </a:ext>
            </a:extLst>
          </p:cNvPr>
          <p:cNvSpPr/>
          <p:nvPr/>
        </p:nvSpPr>
        <p:spPr>
          <a:xfrm>
            <a:off x="8812574" y="2086252"/>
            <a:ext cx="2311146" cy="2130641"/>
          </a:xfrm>
          <a:prstGeom prst="cloudCallout">
            <a:avLst>
              <a:gd name="adj1" fmla="val -108797"/>
              <a:gd name="adj2" fmla="val 241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/>
              <a:t>Ahhhh</a:t>
            </a:r>
            <a:r>
              <a:rPr lang="nl-NL" dirty="0"/>
              <a:t>, de begrippenlijst</a:t>
            </a:r>
          </a:p>
        </p:txBody>
      </p:sp>
    </p:spTree>
    <p:extLst>
      <p:ext uri="{BB962C8B-B14F-4D97-AF65-F5344CB8AC3E}">
        <p14:creationId xmlns:p14="http://schemas.microsoft.com/office/powerpoint/2010/main" val="508253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EC13B2-5299-4316-9C39-F58578763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Succes met leren! 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BB8F654A-C418-4F61-A483-80D3CDD6BF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048" y="0"/>
            <a:ext cx="12188952" cy="4572000"/>
          </a:xfrm>
        </p:spPr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869F1E74-2B9B-4666-9368-ADC848E6B8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6875" y="1162050"/>
            <a:ext cx="2857500" cy="2857500"/>
          </a:xfrm>
          <a:prstGeom prst="rect">
            <a:avLst/>
          </a:prstGeom>
        </p:spPr>
      </p:pic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3F56C48-119C-424C-AAF6-930FB44DB06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280516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0" ma:contentTypeDescription="Een nieuw document maken." ma:contentTypeScope="" ma:versionID="d642efe41fcea88d5f514d462b90a26a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5a1ffd1461ecf3d7dc907e04825cc141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D53EDB1-6106-4803-A5D9-D31CBAD2555D}">
  <ds:schemaRefs>
    <ds:schemaRef ds:uri="http://schemas.openxmlformats.org/package/2006/metadata/core-properties"/>
    <ds:schemaRef ds:uri="http://schemas.microsoft.com/office/2006/documentManagement/types"/>
    <ds:schemaRef ds:uri="47a28104-336f-447d-946e-e305ac2bcd47"/>
    <ds:schemaRef ds:uri="http://schemas.microsoft.com/office/infopath/2007/PartnerControls"/>
    <ds:schemaRef ds:uri="http://purl.org/dc/terms/"/>
    <ds:schemaRef ds:uri="http://purl.org/dc/elements/1.1/"/>
    <ds:schemaRef ds:uri="http://www.w3.org/XML/1998/namespace"/>
    <ds:schemaRef ds:uri="http://purl.org/dc/dcmitype/"/>
    <ds:schemaRef ds:uri="34354c1b-6b8c-435b-ad50-990538c19557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8279A752-C54A-4C84-8430-9CD202B59D7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4A6CB00-CD41-4C8F-8BD3-ABCEF39EB7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80</Words>
  <Application>Microsoft Office PowerPoint</Application>
  <PresentationFormat>Breedbeeld</PresentationFormat>
  <Paragraphs>25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1" baseType="lpstr">
      <vt:lpstr>Arial</vt:lpstr>
      <vt:lpstr>Calibri</vt:lpstr>
      <vt:lpstr>Tw Cen MT</vt:lpstr>
      <vt:lpstr>Tw Cen MT Condensed</vt:lpstr>
      <vt:lpstr>Wingdings 3</vt:lpstr>
      <vt:lpstr>Integraal</vt:lpstr>
      <vt:lpstr>Laatste les stad en wijk van periode 2</vt:lpstr>
      <vt:lpstr>PowerPoint-presentatie</vt:lpstr>
      <vt:lpstr>Kahout!!!!</vt:lpstr>
      <vt:lpstr>PowerPoint-presentatie</vt:lpstr>
      <vt:lpstr>Succes met leren!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Laatste les stad en wijk van periode 2</dc:title>
  <dc:creator>Pascalle Cup</dc:creator>
  <cp:lastModifiedBy>Pascalle Cup</cp:lastModifiedBy>
  <cp:revision>3</cp:revision>
  <dcterms:created xsi:type="dcterms:W3CDTF">2020-01-20T11:08:52Z</dcterms:created>
  <dcterms:modified xsi:type="dcterms:W3CDTF">2020-01-20T20:08:44Z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